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30267275" cy="42794238"/>
  <p:notesSz cx="31954788" cy="501491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59">
          <p15:clr>
            <a:srgbClr val="A4A3A4"/>
          </p15:clr>
        </p15:guide>
        <p15:guide id="2" orient="horz" pos="7287" userDrawn="1">
          <p15:clr>
            <a:srgbClr val="A4A3A4"/>
          </p15:clr>
        </p15:guide>
        <p15:guide id="3" orient="horz" pos="4599" userDrawn="1">
          <p15:clr>
            <a:srgbClr val="A4A3A4"/>
          </p15:clr>
        </p15:guide>
        <p15:guide id="4" orient="horz" pos="8120">
          <p15:clr>
            <a:srgbClr val="A4A3A4"/>
          </p15:clr>
        </p15:guide>
        <p15:guide id="5" pos="497">
          <p15:clr>
            <a:srgbClr val="A4A3A4"/>
          </p15:clr>
        </p15:guide>
        <p15:guide id="6" pos="4767">
          <p15:clr>
            <a:srgbClr val="A4A3A4"/>
          </p15:clr>
        </p15:guide>
        <p15:guide id="7" pos="5098">
          <p15:clr>
            <a:srgbClr val="A4A3A4"/>
          </p15:clr>
        </p15:guide>
        <p15:guide id="8" pos="9367">
          <p15:clr>
            <a:srgbClr val="A4A3A4"/>
          </p15:clr>
        </p15:guide>
        <p15:guide id="9" pos="9699">
          <p15:clr>
            <a:srgbClr val="A4A3A4"/>
          </p15:clr>
        </p15:guide>
        <p15:guide id="10" pos="13968">
          <p15:clr>
            <a:srgbClr val="A4A3A4"/>
          </p15:clr>
        </p15:guide>
        <p15:guide id="11" pos="14300">
          <p15:clr>
            <a:srgbClr val="A4A3A4"/>
          </p15:clr>
        </p15:guide>
        <p15:guide id="12" pos="18569">
          <p15:clr>
            <a:srgbClr val="A4A3A4"/>
          </p15:clr>
        </p15:guide>
        <p15:guide id="13" orient="horz" pos="459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5795">
          <p15:clr>
            <a:srgbClr val="A4A3A4"/>
          </p15:clr>
        </p15:guide>
        <p15:guide id="2" pos="1006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9483"/>
    <a:srgbClr val="006600"/>
    <a:srgbClr val="FFFFFF"/>
    <a:srgbClr val="EEEEEE"/>
    <a:srgbClr val="006699"/>
    <a:srgbClr val="CC3300"/>
    <a:srgbClr val="336699"/>
    <a:srgbClr val="003399"/>
    <a:srgbClr val="0069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544" autoAdjust="0"/>
    <p:restoredTop sz="94660" autoAdjust="0"/>
  </p:normalViewPr>
  <p:slideViewPr>
    <p:cSldViewPr>
      <p:cViewPr>
        <p:scale>
          <a:sx n="30" d="100"/>
          <a:sy n="30" d="100"/>
        </p:scale>
        <p:origin x="954" y="24"/>
      </p:cViewPr>
      <p:guideLst>
        <p:guide orient="horz" pos="25959"/>
        <p:guide orient="horz" pos="7287"/>
        <p:guide orient="horz" pos="4599"/>
        <p:guide orient="horz" pos="8120"/>
        <p:guide pos="497"/>
        <p:guide pos="4767"/>
        <p:guide pos="5098"/>
        <p:guide pos="9367"/>
        <p:guide pos="9699"/>
        <p:guide pos="13968"/>
        <p:guide pos="14300"/>
        <p:guide pos="18569"/>
        <p:guide orient="horz" pos="459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782" y="-84"/>
      </p:cViewPr>
      <p:guideLst>
        <p:guide orient="horz" pos="15795"/>
        <p:guide pos="1006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3804900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numCol="1" anchor="t" anchorCtr="0" compatLnSpc="1">
            <a:prstTxWarp prst="textNoShape">
              <a:avLst/>
            </a:prstTxWarp>
          </a:bodyPr>
          <a:lstStyle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7941925" y="0"/>
            <a:ext cx="14135100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numCol="1" anchor="t" anchorCtr="0" compatLnSpc="1">
            <a:prstTxWarp prst="textNoShape">
              <a:avLst/>
            </a:prstTxWarp>
          </a:bodyPr>
          <a:lstStyle>
            <a:lvl1pPr algn="r"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47639288"/>
            <a:ext cx="13804900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numCol="1" anchor="b" anchorCtr="0" compatLnSpc="1">
            <a:prstTxWarp prst="textNoShape">
              <a:avLst/>
            </a:prstTxWarp>
          </a:bodyPr>
          <a:lstStyle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7941925" y="47639288"/>
            <a:ext cx="14135100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numCol="1" anchor="b" anchorCtr="0" compatLnSpc="1">
            <a:prstTxWarp prst="textNoShape">
              <a:avLst/>
            </a:prstTxWarp>
          </a:bodyPr>
          <a:lstStyle>
            <a:lvl1pPr algn="r" defTabSz="4508500">
              <a:defRPr sz="6000"/>
            </a:lvl1pPr>
          </a:lstStyle>
          <a:p>
            <a:pPr>
              <a:defRPr/>
            </a:pPr>
            <a:fld id="{9C6E6C37-B003-4E6A-9ECD-6787CCADCB8D}" type="slidenum">
              <a:rPr lang="en-AU"/>
              <a:pPr>
                <a:defRPr/>
              </a:pPr>
              <a:t>‹N°›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3720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3804900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numCol="1" anchor="t" anchorCtr="0" compatLnSpc="1">
            <a:prstTxWarp prst="textNoShape">
              <a:avLst/>
            </a:prstTxWarp>
          </a:bodyPr>
          <a:lstStyle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7941925" y="0"/>
            <a:ext cx="14135100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numCol="1" anchor="t" anchorCtr="0" compatLnSpc="1">
            <a:prstTxWarp prst="textNoShape">
              <a:avLst/>
            </a:prstTxWarp>
          </a:bodyPr>
          <a:lstStyle>
            <a:lvl1pPr algn="r"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47188" y="3757613"/>
            <a:ext cx="13258800" cy="18748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137025" y="24004588"/>
            <a:ext cx="23456900" cy="22512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7639288"/>
            <a:ext cx="13804900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numCol="1" anchor="b" anchorCtr="0" compatLnSpc="1">
            <a:prstTxWarp prst="textNoShape">
              <a:avLst/>
            </a:prstTxWarp>
          </a:bodyPr>
          <a:lstStyle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7941925" y="47639288"/>
            <a:ext cx="14135100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numCol="1" anchor="b" anchorCtr="0" compatLnSpc="1">
            <a:prstTxWarp prst="textNoShape">
              <a:avLst/>
            </a:prstTxWarp>
          </a:bodyPr>
          <a:lstStyle>
            <a:lvl1pPr algn="r" defTabSz="4508500">
              <a:defRPr sz="6000"/>
            </a:lvl1pPr>
          </a:lstStyle>
          <a:p>
            <a:pPr>
              <a:defRPr/>
            </a:pPr>
            <a:fld id="{AAEE42D6-F3C5-4B51-9D99-FB66DF8DF803}" type="slidenum">
              <a:rPr lang="en-AU"/>
              <a:pPr>
                <a:defRPr/>
              </a:pPr>
              <a:t>‹N°›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06342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08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08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08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08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9851E21-F972-40F5-A308-A8547C55FB35}" type="slidenum">
              <a:rPr lang="en-AU" sz="6000" smtClean="0"/>
              <a:pPr/>
              <a:t>1</a:t>
            </a:fld>
            <a:endParaRPr lang="en-AU" sz="60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47188" y="3757613"/>
            <a:ext cx="13258800" cy="18748375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04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242" y="13294777"/>
            <a:ext cx="25726795" cy="917137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0481" y="24249243"/>
            <a:ext cx="21186314" cy="1093795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70E30-207F-4133-B7C7-D0B82C16726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116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B551A-B7D1-41C1-87DE-4BED4BEC66F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936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564853" y="3803523"/>
            <a:ext cx="6431212" cy="3423580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71214" y="3803523"/>
            <a:ext cx="19200219" cy="342358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7929F-271B-41DC-AFED-18BFCDC0496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66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86D60D-5BAC-46BF-93A2-0E11CAF0C6A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912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06" y="27499680"/>
            <a:ext cx="25726795" cy="849858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0906" y="18138434"/>
            <a:ext cx="25726795" cy="93612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8BB4C-6357-42C8-B557-AD0E540C79E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96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71218" y="12361958"/>
            <a:ext cx="12815715" cy="256773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80351" y="12361958"/>
            <a:ext cx="12815715" cy="256773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E6FD9-9B53-4F52-93E5-8E7A8F32D3F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71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171" y="1712926"/>
            <a:ext cx="27240937" cy="713237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170" y="9580003"/>
            <a:ext cx="13373302" cy="399132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170" y="13571325"/>
            <a:ext cx="13373302" cy="246558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4970" y="9580003"/>
            <a:ext cx="13379140" cy="399132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4970" y="13571325"/>
            <a:ext cx="13379140" cy="246558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BA4A52-EAC0-4B74-9BA3-D2627DDCC47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83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3AC92-A545-4978-8450-5C8F828CC36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731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EEA42-AB58-4266-88D5-AFAB7846633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767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169" y="1704670"/>
            <a:ext cx="9957724" cy="725000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3860" y="1704672"/>
            <a:ext cx="16920247" cy="365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169" y="8954679"/>
            <a:ext cx="9957724" cy="292724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BB952-07AE-43C4-B5B3-8BAFAC464BC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634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2986" y="29955559"/>
            <a:ext cx="18159976" cy="353729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2986" y="3824161"/>
            <a:ext cx="18159976" cy="256753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2986" y="33492853"/>
            <a:ext cx="18159976" cy="50211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5635B-1A7A-4F5D-967E-5CA8EE504F2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414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0094B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71713" y="3803651"/>
            <a:ext cx="25723850" cy="713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26714" tIns="213357" rIns="426714" bIns="21335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1713" y="12361864"/>
            <a:ext cx="25723850" cy="256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26714" tIns="213357" rIns="426714" bIns="2133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71713" y="38990589"/>
            <a:ext cx="6305550" cy="285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26714" tIns="213357" rIns="426714" bIns="213357" numCol="1" anchor="t" anchorCtr="0" compatLnSpc="1">
            <a:prstTxWarp prst="textNoShape">
              <a:avLst/>
            </a:prstTxWarp>
          </a:bodyPr>
          <a:lstStyle>
            <a:lvl1pPr defTabSz="4267200">
              <a:defRPr sz="65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39388" y="38990589"/>
            <a:ext cx="9588500" cy="285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26714" tIns="213357" rIns="426714" bIns="213357" numCol="1" anchor="t" anchorCtr="0" compatLnSpc="1">
            <a:prstTxWarp prst="textNoShape">
              <a:avLst/>
            </a:prstTxWarp>
          </a:bodyPr>
          <a:lstStyle>
            <a:lvl1pPr algn="ctr" defTabSz="4267200">
              <a:defRPr sz="65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0013" y="38990589"/>
            <a:ext cx="6305550" cy="285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26714" tIns="213357" rIns="426714" bIns="213357" numCol="1" anchor="t" anchorCtr="0" compatLnSpc="1">
            <a:prstTxWarp prst="textNoShape">
              <a:avLst/>
            </a:prstTxWarp>
          </a:bodyPr>
          <a:lstStyle>
            <a:lvl1pPr algn="r" defTabSz="4267200">
              <a:defRPr sz="6500"/>
            </a:lvl1pPr>
          </a:lstStyle>
          <a:p>
            <a:pPr>
              <a:defRPr/>
            </a:pPr>
            <a:fld id="{4787894D-B378-41EB-8A0B-D333CBFBD95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2pPr>
      <a:lvl3pPr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3pPr>
      <a:lvl4pPr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4pPr>
      <a:lvl5pPr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5pPr>
      <a:lvl6pPr marL="457200"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6pPr>
      <a:lvl7pPr marL="914400"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7pPr>
      <a:lvl8pPr marL="1371600"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8pPr>
      <a:lvl9pPr marL="1828800"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9pPr>
    </p:titleStyle>
    <p:bodyStyle>
      <a:lvl1pPr marL="1600200" indent="-1600200" algn="l" defTabSz="4267200" rtl="0" eaLnBrk="0" fontAlgn="base" hangingPunct="0">
        <a:spcBef>
          <a:spcPct val="20000"/>
        </a:spcBef>
        <a:spcAft>
          <a:spcPct val="0"/>
        </a:spcAft>
        <a:buChar char="•"/>
        <a:defRPr sz="14900">
          <a:solidFill>
            <a:schemeClr val="tx1"/>
          </a:solidFill>
          <a:latin typeface="+mn-lt"/>
          <a:ea typeface="+mn-ea"/>
          <a:cs typeface="+mn-cs"/>
        </a:defRPr>
      </a:lvl1pPr>
      <a:lvl2pPr marL="3467100" indent="-1333500" algn="l" defTabSz="4267200" rtl="0" eaLnBrk="0" fontAlgn="base" hangingPunct="0">
        <a:spcBef>
          <a:spcPct val="20000"/>
        </a:spcBef>
        <a:spcAft>
          <a:spcPct val="0"/>
        </a:spcAft>
        <a:buChar char="–"/>
        <a:defRPr sz="13100">
          <a:solidFill>
            <a:schemeClr val="tx1"/>
          </a:solidFill>
          <a:latin typeface="+mn-lt"/>
        </a:defRPr>
      </a:lvl2pPr>
      <a:lvl3pPr marL="5334000" indent="-1066800" algn="l" defTabSz="4267200" rtl="0" eaLnBrk="0" fontAlgn="base" hangingPunct="0">
        <a:spcBef>
          <a:spcPct val="20000"/>
        </a:spcBef>
        <a:spcAft>
          <a:spcPct val="0"/>
        </a:spcAft>
        <a:buChar char="•"/>
        <a:defRPr sz="11200">
          <a:solidFill>
            <a:schemeClr val="tx1"/>
          </a:solidFill>
          <a:latin typeface="+mn-lt"/>
        </a:defRPr>
      </a:lvl3pPr>
      <a:lvl4pPr marL="7467600" indent="-1066800" algn="l" defTabSz="4267200" rtl="0" eaLnBrk="0" fontAlgn="base" hangingPunct="0">
        <a:spcBef>
          <a:spcPct val="20000"/>
        </a:spcBef>
        <a:spcAft>
          <a:spcPct val="0"/>
        </a:spcAft>
        <a:buChar char="–"/>
        <a:defRPr sz="9300">
          <a:solidFill>
            <a:schemeClr val="tx1"/>
          </a:solidFill>
          <a:latin typeface="+mn-lt"/>
        </a:defRPr>
      </a:lvl4pPr>
      <a:lvl5pPr marL="9601200" indent="-1066800" algn="l" defTabSz="4267200" rtl="0" eaLnBrk="0" fontAlgn="base" hangingPunct="0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</a:defRPr>
      </a:lvl5pPr>
      <a:lvl6pPr marL="10058400" indent="-1066800" algn="l" defTabSz="4267200" rtl="0" eaLnBrk="0" fontAlgn="base" hangingPunct="0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</a:defRPr>
      </a:lvl6pPr>
      <a:lvl7pPr marL="10515600" indent="-1066800" algn="l" defTabSz="4267200" rtl="0" eaLnBrk="0" fontAlgn="base" hangingPunct="0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</a:defRPr>
      </a:lvl7pPr>
      <a:lvl8pPr marL="10972800" indent="-1066800" algn="l" defTabSz="4267200" rtl="0" eaLnBrk="0" fontAlgn="base" hangingPunct="0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</a:defRPr>
      </a:lvl8pPr>
      <a:lvl9pPr marL="11430000" indent="-1066800" algn="l" defTabSz="4267200" rtl="0" eaLnBrk="0" fontAlgn="base" hangingPunct="0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5130578"/>
            <a:ext cx="30267275" cy="29127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7981639" y="2762549"/>
            <a:ext cx="14066836" cy="1565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0" tIns="360000" rIns="360000" bIns="360000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3026296"/>
            <a:r>
              <a:rPr lang="en-US" sz="4000" b="1" dirty="0"/>
              <a:t>Author names</a:t>
            </a:r>
          </a:p>
          <a:p>
            <a:pPr algn="ctr" defTabSz="3026296"/>
            <a:r>
              <a:rPr lang="en-US" sz="4000" b="1" dirty="0"/>
              <a:t>Affiliations</a:t>
            </a:r>
          </a:p>
          <a:p>
            <a:pPr algn="ctr" defTabSz="3026296"/>
            <a:r>
              <a:rPr lang="en-US" sz="4000" b="1" dirty="0"/>
              <a:t>E-mails</a:t>
            </a:r>
          </a:p>
        </p:txBody>
      </p:sp>
      <p:sp>
        <p:nvSpPr>
          <p:cNvPr id="2052" name="Text Box 2"/>
          <p:cNvSpPr txBox="1">
            <a:spLocks noChangeArrowheads="1"/>
          </p:cNvSpPr>
          <p:nvPr/>
        </p:nvSpPr>
        <p:spPr bwMode="auto">
          <a:xfrm>
            <a:off x="6065837" y="588155"/>
            <a:ext cx="17681896" cy="2444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540000" tIns="540000" rIns="540000" bIns="540000">
            <a:spAutoFit/>
          </a:bodyPr>
          <a:lstStyle>
            <a:lvl1pPr>
              <a:tabLst>
                <a:tab pos="5591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tabLst>
                <a:tab pos="5591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tabLst>
                <a:tab pos="5591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tabLst>
                <a:tab pos="5591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tabLst>
                <a:tab pos="5591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591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591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591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591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algn="ctr"/>
            <a:r>
              <a:rPr lang="en-US" sz="8800" b="1" i="1" dirty="0"/>
              <a:t>Paper Title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" y="1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33350" cy="152401"/>
          </a:xfrm>
          <a:prstGeom prst="rect">
            <a:avLst/>
          </a:prstGeom>
          <a:noFill/>
        </p:spPr>
      </p:pic>
      <p:sp>
        <p:nvSpPr>
          <p:cNvPr id="202" name="Rounded Rectangle 201"/>
          <p:cNvSpPr/>
          <p:nvPr/>
        </p:nvSpPr>
        <p:spPr bwMode="auto">
          <a:xfrm>
            <a:off x="240590" y="5665292"/>
            <a:ext cx="9694839" cy="14639141"/>
          </a:xfrm>
          <a:prstGeom prst="roundRect">
            <a:avLst>
              <a:gd name="adj" fmla="val 5067"/>
            </a:avLst>
          </a:prstGeom>
          <a:solidFill>
            <a:schemeClr val="bg1"/>
          </a:solidFill>
          <a:ln w="762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3" name="Text Box 148"/>
          <p:cNvSpPr txBox="1">
            <a:spLocks noChangeArrowheads="1"/>
          </p:cNvSpPr>
          <p:nvPr/>
        </p:nvSpPr>
        <p:spPr bwMode="auto">
          <a:xfrm>
            <a:off x="240591" y="20482719"/>
            <a:ext cx="9680682" cy="11379779"/>
          </a:xfrm>
          <a:prstGeom prst="roundRect">
            <a:avLst>
              <a:gd name="adj" fmla="val 3698"/>
            </a:avLst>
          </a:prstGeom>
          <a:solidFill>
            <a:schemeClr val="bg1"/>
          </a:solidFill>
          <a:ln w="762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en-US" sz="3600" dirty="0" smtClean="0"/>
              <a:t> </a:t>
            </a:r>
            <a:endParaRPr lang="en-US" sz="3600" dirty="0"/>
          </a:p>
          <a:p>
            <a:pPr algn="just"/>
            <a:endParaRPr lang="en-US" sz="3600" dirty="0"/>
          </a:p>
          <a:p>
            <a:pPr algn="just"/>
            <a:endParaRPr lang="en-US" sz="3600" dirty="0"/>
          </a:p>
          <a:p>
            <a:pPr algn="just"/>
            <a:endParaRPr lang="en-US" sz="3600" dirty="0"/>
          </a:p>
          <a:p>
            <a:pPr algn="just"/>
            <a:endParaRPr lang="en-US" sz="3600" dirty="0"/>
          </a:p>
          <a:p>
            <a:pPr algn="just"/>
            <a:endParaRPr lang="en-US" sz="3600" dirty="0"/>
          </a:p>
          <a:p>
            <a:pPr algn="just"/>
            <a:endParaRPr lang="en-US" sz="4400" dirty="0"/>
          </a:p>
          <a:p>
            <a:pPr algn="ctr" eaLnBrk="1" hangingPunct="1">
              <a:lnSpc>
                <a:spcPct val="110000"/>
              </a:lnSpc>
            </a:pPr>
            <a:endParaRPr lang="en-US" sz="4400" b="1" dirty="0"/>
          </a:p>
          <a:p>
            <a:pPr algn="ctr" eaLnBrk="1" hangingPunct="1">
              <a:lnSpc>
                <a:spcPct val="110000"/>
              </a:lnSpc>
            </a:pPr>
            <a:endParaRPr lang="en-US" sz="4400" b="1" dirty="0"/>
          </a:p>
          <a:p>
            <a:pPr algn="ctr" eaLnBrk="1" hangingPunct="1">
              <a:lnSpc>
                <a:spcPct val="110000"/>
              </a:lnSpc>
            </a:pPr>
            <a:endParaRPr lang="en-US" sz="4400" b="1" dirty="0"/>
          </a:p>
          <a:p>
            <a:pPr algn="ctr" eaLnBrk="1" hangingPunct="1">
              <a:lnSpc>
                <a:spcPct val="110000"/>
              </a:lnSpc>
            </a:pPr>
            <a:endParaRPr lang="en-US" sz="4400" b="1" dirty="0"/>
          </a:p>
          <a:p>
            <a:pPr algn="ctr" eaLnBrk="1" hangingPunct="1">
              <a:lnSpc>
                <a:spcPct val="110000"/>
              </a:lnSpc>
            </a:pPr>
            <a:endParaRPr lang="en-US" sz="4400" b="1" dirty="0"/>
          </a:p>
          <a:p>
            <a:pPr algn="ctr" eaLnBrk="1" hangingPunct="1">
              <a:lnSpc>
                <a:spcPct val="110000"/>
              </a:lnSpc>
            </a:pPr>
            <a:endParaRPr lang="en-US" sz="4400" b="1" dirty="0"/>
          </a:p>
          <a:p>
            <a:pPr algn="ctr" eaLnBrk="1" hangingPunct="1">
              <a:lnSpc>
                <a:spcPct val="110000"/>
              </a:lnSpc>
            </a:pPr>
            <a:endParaRPr lang="en-US" sz="4400" b="1" dirty="0"/>
          </a:p>
          <a:p>
            <a:pPr algn="ctr" eaLnBrk="1" hangingPunct="1">
              <a:lnSpc>
                <a:spcPct val="110000"/>
              </a:lnSpc>
            </a:pPr>
            <a:endParaRPr lang="en-US" sz="4400" b="1" dirty="0"/>
          </a:p>
          <a:p>
            <a:pPr algn="ctr" eaLnBrk="1" hangingPunct="1">
              <a:lnSpc>
                <a:spcPct val="110000"/>
              </a:lnSpc>
            </a:pPr>
            <a:endParaRPr lang="en-US" sz="4400" b="1" dirty="0"/>
          </a:p>
          <a:p>
            <a:pPr algn="ctr" eaLnBrk="1" hangingPunct="1">
              <a:lnSpc>
                <a:spcPct val="110000"/>
              </a:lnSpc>
            </a:pPr>
            <a:endParaRPr lang="en-US" sz="2800" b="1" dirty="0"/>
          </a:p>
        </p:txBody>
      </p:sp>
      <p:sp>
        <p:nvSpPr>
          <p:cNvPr id="204" name="Text Box 148"/>
          <p:cNvSpPr txBox="1">
            <a:spLocks noChangeArrowheads="1"/>
          </p:cNvSpPr>
          <p:nvPr/>
        </p:nvSpPr>
        <p:spPr bwMode="auto">
          <a:xfrm>
            <a:off x="20239037" y="5623719"/>
            <a:ext cx="9868880" cy="25574982"/>
          </a:xfrm>
          <a:prstGeom prst="roundRect">
            <a:avLst>
              <a:gd name="adj" fmla="val 4584"/>
            </a:avLst>
          </a:prstGeom>
          <a:solidFill>
            <a:schemeClr val="bg1"/>
          </a:solidFill>
          <a:ln w="762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endParaRPr lang="en-US" sz="4800" dirty="0"/>
          </a:p>
          <a:p>
            <a:pPr algn="just"/>
            <a:r>
              <a:rPr lang="en-US" sz="3600" dirty="0" smtClean="0"/>
              <a:t> </a:t>
            </a:r>
            <a:endParaRPr lang="en-US" sz="3600" dirty="0"/>
          </a:p>
          <a:p>
            <a:pPr algn="just"/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r>
              <a:rPr lang="en-US" sz="3600" b="1" dirty="0"/>
              <a:t>                                                          </a:t>
            </a:r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pPr algn="ctr"/>
            <a:endParaRPr lang="en-US" sz="2800" b="1" dirty="0"/>
          </a:p>
          <a:p>
            <a:pPr algn="ctr"/>
            <a:r>
              <a:rPr lang="en-US" sz="2800" b="1" dirty="0" smtClean="0"/>
              <a:t> </a:t>
            </a:r>
            <a:endParaRPr lang="en-US" sz="2800" b="1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r>
              <a:rPr lang="fr-FR" sz="2800" dirty="0" smtClean="0"/>
              <a:t> </a:t>
            </a:r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r>
              <a:rPr lang="en-US" sz="2800" b="1" dirty="0"/>
              <a:t>   </a:t>
            </a:r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 smtClean="0"/>
          </a:p>
          <a:p>
            <a:pPr algn="ctr"/>
            <a:endParaRPr lang="en-US" sz="2800" b="1" dirty="0"/>
          </a:p>
          <a:p>
            <a:pPr algn="ctr"/>
            <a:endParaRPr lang="en-US" sz="2800" b="1" dirty="0" smtClean="0"/>
          </a:p>
          <a:p>
            <a:pPr algn="ctr"/>
            <a:endParaRPr lang="en-US" sz="2800" b="1" dirty="0"/>
          </a:p>
          <a:p>
            <a:pPr algn="ctr"/>
            <a:endParaRPr lang="en-US" sz="2800" b="1" dirty="0" smtClean="0"/>
          </a:p>
          <a:p>
            <a:pPr algn="ctr"/>
            <a:endParaRPr lang="en-US" sz="2800" b="1" dirty="0"/>
          </a:p>
          <a:p>
            <a:pPr algn="ctr"/>
            <a:endParaRPr lang="en-US" sz="2800" b="1" dirty="0" smtClean="0"/>
          </a:p>
          <a:p>
            <a:pPr algn="ctr"/>
            <a:endParaRPr lang="en-US" sz="2800" b="1" dirty="0"/>
          </a:p>
          <a:p>
            <a:pPr algn="ctr"/>
            <a:endParaRPr lang="en-US" sz="2800" b="1" dirty="0" smtClean="0"/>
          </a:p>
          <a:p>
            <a:pPr algn="ctr"/>
            <a:endParaRPr lang="en-US" sz="2800" b="1" dirty="0"/>
          </a:p>
          <a:p>
            <a:pPr algn="ctr"/>
            <a:endParaRPr lang="en-US" sz="2800" b="1" dirty="0" smtClean="0"/>
          </a:p>
          <a:p>
            <a:pPr algn="ctr"/>
            <a:endParaRPr lang="en-US" sz="2800" b="1" dirty="0"/>
          </a:p>
          <a:p>
            <a:pPr algn="ctr"/>
            <a:endParaRPr lang="en-US" sz="2800" b="1" dirty="0" smtClean="0"/>
          </a:p>
          <a:p>
            <a:pPr algn="ctr"/>
            <a:endParaRPr lang="en-US" sz="2800" b="1" dirty="0"/>
          </a:p>
          <a:p>
            <a:pPr algn="ctr"/>
            <a:r>
              <a:rPr lang="fr-FR" sz="2800" b="1" dirty="0" smtClean="0"/>
              <a:t> </a:t>
            </a:r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r>
              <a:rPr lang="en-US" b="1" dirty="0" smtClean="0"/>
              <a:t> </a:t>
            </a:r>
            <a:endParaRPr lang="en-US" b="1" dirty="0"/>
          </a:p>
          <a:p>
            <a:pPr algn="ctr"/>
            <a:r>
              <a:rPr lang="fr-FR" sz="2800" b="1" dirty="0" smtClean="0"/>
              <a:t> </a:t>
            </a:r>
            <a:endParaRPr lang="en-US" sz="2800" b="1" dirty="0"/>
          </a:p>
        </p:txBody>
      </p:sp>
      <p:sp>
        <p:nvSpPr>
          <p:cNvPr id="208" name="Text Box 148"/>
          <p:cNvSpPr txBox="1">
            <a:spLocks noChangeArrowheads="1"/>
          </p:cNvSpPr>
          <p:nvPr/>
        </p:nvSpPr>
        <p:spPr bwMode="auto">
          <a:xfrm>
            <a:off x="184732" y="32060395"/>
            <a:ext cx="9716892" cy="10033075"/>
          </a:xfrm>
          <a:prstGeom prst="roundRect">
            <a:avLst>
              <a:gd name="adj" fmla="val 3751"/>
            </a:avLst>
          </a:prstGeom>
          <a:solidFill>
            <a:schemeClr val="bg1"/>
          </a:solidFill>
          <a:ln w="762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lnSpc>
                <a:spcPct val="110000"/>
              </a:lnSpc>
            </a:pPr>
            <a:endParaRPr lang="en-US" sz="3600" dirty="0"/>
          </a:p>
          <a:p>
            <a:pPr algn="just" eaLnBrk="1" hangingPunct="1">
              <a:lnSpc>
                <a:spcPct val="110000"/>
              </a:lnSpc>
            </a:pPr>
            <a:endParaRPr lang="en-US" sz="3600" dirty="0"/>
          </a:p>
          <a:p>
            <a:pPr algn="just" eaLnBrk="1" hangingPunct="1">
              <a:lnSpc>
                <a:spcPct val="110000"/>
              </a:lnSpc>
            </a:pPr>
            <a:endParaRPr lang="en-US" sz="3600" dirty="0"/>
          </a:p>
          <a:p>
            <a:pPr algn="just" eaLnBrk="1" hangingPunct="1">
              <a:lnSpc>
                <a:spcPct val="110000"/>
              </a:lnSpc>
            </a:pPr>
            <a:endParaRPr lang="en-US" sz="3600" dirty="0"/>
          </a:p>
          <a:p>
            <a:pPr algn="just" eaLnBrk="1" hangingPunct="1">
              <a:lnSpc>
                <a:spcPct val="110000"/>
              </a:lnSpc>
            </a:pPr>
            <a:endParaRPr lang="en-US" sz="3600" dirty="0"/>
          </a:p>
          <a:p>
            <a:pPr algn="just" eaLnBrk="1" hangingPunct="1">
              <a:lnSpc>
                <a:spcPct val="110000"/>
              </a:lnSpc>
            </a:pPr>
            <a:endParaRPr lang="en-US" sz="3600" dirty="0"/>
          </a:p>
          <a:p>
            <a:pPr algn="just" eaLnBrk="1" hangingPunct="1">
              <a:lnSpc>
                <a:spcPct val="110000"/>
              </a:lnSpc>
            </a:pPr>
            <a:endParaRPr lang="en-US" sz="3600" dirty="0"/>
          </a:p>
          <a:p>
            <a:pPr algn="just" eaLnBrk="1" hangingPunct="1">
              <a:lnSpc>
                <a:spcPct val="110000"/>
              </a:lnSpc>
            </a:pPr>
            <a:endParaRPr lang="en-US" sz="3600" dirty="0"/>
          </a:p>
          <a:p>
            <a:pPr algn="just" eaLnBrk="1" hangingPunct="1">
              <a:lnSpc>
                <a:spcPct val="110000"/>
              </a:lnSpc>
            </a:pPr>
            <a:endParaRPr lang="en-US" sz="3600" dirty="0"/>
          </a:p>
          <a:p>
            <a:pPr algn="just" eaLnBrk="1" hangingPunct="1">
              <a:lnSpc>
                <a:spcPct val="110000"/>
              </a:lnSpc>
            </a:pPr>
            <a:endParaRPr lang="en-US" sz="3600" dirty="0"/>
          </a:p>
          <a:p>
            <a:pPr algn="just" eaLnBrk="1" hangingPunct="1">
              <a:lnSpc>
                <a:spcPct val="110000"/>
              </a:lnSpc>
            </a:pPr>
            <a:endParaRPr lang="en-US" sz="3600" dirty="0"/>
          </a:p>
          <a:p>
            <a:pPr algn="just" eaLnBrk="1" hangingPunct="1">
              <a:lnSpc>
                <a:spcPct val="110000"/>
              </a:lnSpc>
            </a:pPr>
            <a:endParaRPr lang="en-US" sz="3600" dirty="0"/>
          </a:p>
          <a:p>
            <a:pPr algn="just" eaLnBrk="1" hangingPunct="1">
              <a:lnSpc>
                <a:spcPct val="110000"/>
              </a:lnSpc>
            </a:pPr>
            <a:endParaRPr lang="en-US" sz="3600" dirty="0"/>
          </a:p>
          <a:p>
            <a:pPr algn="just" eaLnBrk="1" hangingPunct="1">
              <a:lnSpc>
                <a:spcPct val="110000"/>
              </a:lnSpc>
            </a:pPr>
            <a:endParaRPr lang="en-US" sz="3600" dirty="0"/>
          </a:p>
          <a:p>
            <a:pPr algn="just" eaLnBrk="1" hangingPunct="1">
              <a:lnSpc>
                <a:spcPct val="110000"/>
              </a:lnSpc>
            </a:pPr>
            <a:endParaRPr lang="en-US" sz="3600" dirty="0"/>
          </a:p>
          <a:p>
            <a:pPr algn="just" eaLnBrk="1" hangingPunct="1">
              <a:lnSpc>
                <a:spcPct val="110000"/>
              </a:lnSpc>
            </a:pPr>
            <a:endParaRPr lang="en-US" sz="3600" dirty="0"/>
          </a:p>
        </p:txBody>
      </p:sp>
      <p:sp>
        <p:nvSpPr>
          <p:cNvPr id="209" name="Rectangle 150"/>
          <p:cNvSpPr>
            <a:spLocks noChangeArrowheads="1"/>
          </p:cNvSpPr>
          <p:nvPr/>
        </p:nvSpPr>
        <p:spPr bwMode="auto">
          <a:xfrm>
            <a:off x="10020964" y="5665293"/>
            <a:ext cx="10065673" cy="36534426"/>
          </a:xfrm>
          <a:prstGeom prst="roundRect">
            <a:avLst>
              <a:gd name="adj" fmla="val 4365"/>
            </a:avLst>
          </a:prstGeom>
          <a:solidFill>
            <a:schemeClr val="bg1"/>
          </a:solidFill>
          <a:ln w="76200">
            <a:solidFill>
              <a:schemeClr val="tx1">
                <a:lumMod val="50000"/>
                <a:lumOff val="50000"/>
              </a:schemeClr>
            </a:solidFill>
          </a:ln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0" tIns="360000" rIns="360000" bIns="360000"/>
          <a:lstStyle/>
          <a:p>
            <a:pPr algn="just"/>
            <a:endParaRPr lang="en-US" sz="4800"/>
          </a:p>
          <a:p>
            <a:pPr algn="just"/>
            <a:endParaRPr lang="en-US" sz="3600"/>
          </a:p>
          <a:p>
            <a:pPr algn="just"/>
            <a:endParaRPr lang="en-US" sz="2800"/>
          </a:p>
          <a:p>
            <a:pPr algn="just"/>
            <a:endParaRPr lang="en-US" sz="3600"/>
          </a:p>
          <a:p>
            <a:endParaRPr lang="en-US" sz="3600"/>
          </a:p>
          <a:p>
            <a:endParaRPr lang="en-US" sz="3600"/>
          </a:p>
          <a:p>
            <a:endParaRPr lang="en-US" sz="3600"/>
          </a:p>
          <a:p>
            <a:endParaRPr lang="en-US" sz="3600"/>
          </a:p>
          <a:p>
            <a:endParaRPr lang="en-US" sz="3600"/>
          </a:p>
          <a:p>
            <a:endParaRPr lang="en-US" sz="3600"/>
          </a:p>
          <a:p>
            <a:endParaRPr lang="en-US" sz="3600"/>
          </a:p>
          <a:p>
            <a:endParaRPr lang="en-US" sz="3600"/>
          </a:p>
          <a:p>
            <a:endParaRPr lang="en-US" sz="3600"/>
          </a:p>
          <a:p>
            <a:endParaRPr lang="en-US" sz="3600"/>
          </a:p>
          <a:p>
            <a:endParaRPr lang="en-US" sz="3600"/>
          </a:p>
          <a:p>
            <a:endParaRPr lang="en-US" sz="3600"/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endParaRPr lang="en-US" sz="5400" b="1" i="1">
              <a:solidFill>
                <a:schemeClr val="bg2">
                  <a:lumMod val="50000"/>
                </a:schemeClr>
              </a:solidFill>
              <a:latin typeface="Bodoni Poster" pitchFamily="18" charset="0"/>
            </a:endParaRPr>
          </a:p>
          <a:p>
            <a:endParaRPr lang="en-US" sz="5400" b="1" i="1">
              <a:solidFill>
                <a:schemeClr val="bg2">
                  <a:lumMod val="50000"/>
                </a:schemeClr>
              </a:solidFill>
              <a:latin typeface="Bodoni Poster" pitchFamily="18" charset="0"/>
            </a:endParaRPr>
          </a:p>
          <a:p>
            <a:endParaRPr lang="en-US" sz="5400" b="1" i="1">
              <a:solidFill>
                <a:schemeClr val="bg2">
                  <a:lumMod val="50000"/>
                </a:schemeClr>
              </a:solidFill>
              <a:latin typeface="Bodoni Poster" pitchFamily="18" charset="0"/>
            </a:endParaRPr>
          </a:p>
          <a:p>
            <a:endParaRPr lang="en-US" sz="5400" b="1" i="1">
              <a:solidFill>
                <a:schemeClr val="bg2">
                  <a:lumMod val="50000"/>
                </a:schemeClr>
              </a:solidFill>
              <a:latin typeface="Bodoni Poster" pitchFamily="18" charset="0"/>
            </a:endParaRPr>
          </a:p>
          <a:p>
            <a:endParaRPr lang="en-US" sz="5400" b="1" i="1">
              <a:solidFill>
                <a:schemeClr val="bg2">
                  <a:lumMod val="50000"/>
                </a:schemeClr>
              </a:solidFill>
              <a:latin typeface="Bodoni Poster" pitchFamily="18" charset="0"/>
            </a:endParaRPr>
          </a:p>
          <a:p>
            <a:endParaRPr lang="en-US" sz="5400" b="1" i="1">
              <a:solidFill>
                <a:schemeClr val="bg2">
                  <a:lumMod val="50000"/>
                </a:schemeClr>
              </a:solidFill>
              <a:latin typeface="Bodoni Poster" pitchFamily="18" charset="0"/>
            </a:endParaRPr>
          </a:p>
          <a:p>
            <a:endParaRPr lang="en-US" sz="5400" b="1" i="1">
              <a:solidFill>
                <a:schemeClr val="bg2">
                  <a:lumMod val="50000"/>
                </a:schemeClr>
              </a:solidFill>
              <a:latin typeface="Bodoni Poster" pitchFamily="18" charset="0"/>
            </a:endParaRPr>
          </a:p>
          <a:p>
            <a:endParaRPr lang="ar-EG" sz="5400"/>
          </a:p>
          <a:p>
            <a:endParaRPr lang="en-US" sz="5400" b="1" i="1">
              <a:solidFill>
                <a:schemeClr val="bg2">
                  <a:lumMod val="50000"/>
                </a:schemeClr>
              </a:solidFill>
              <a:latin typeface="Bodoni Poster" pitchFamily="18" charset="0"/>
            </a:endParaRPr>
          </a:p>
          <a:p>
            <a:endParaRPr lang="en-US" sz="5400" b="1" i="1">
              <a:solidFill>
                <a:schemeClr val="bg2">
                  <a:lumMod val="50000"/>
                </a:schemeClr>
              </a:solidFill>
              <a:latin typeface="Bodoni Poster" pitchFamily="18" charset="0"/>
            </a:endParaRPr>
          </a:p>
          <a:p>
            <a:endParaRPr lang="en-US" sz="4800" b="1"/>
          </a:p>
          <a:p>
            <a:endParaRPr lang="en-US" sz="4800" b="1"/>
          </a:p>
          <a:p>
            <a:endParaRPr lang="en-US" sz="4800" b="1"/>
          </a:p>
          <a:p>
            <a:endParaRPr lang="en-US" sz="4800" b="1" dirty="0"/>
          </a:p>
        </p:txBody>
      </p:sp>
      <p:sp>
        <p:nvSpPr>
          <p:cNvPr id="227" name="Text Box 148"/>
          <p:cNvSpPr txBox="1">
            <a:spLocks noChangeArrowheads="1"/>
          </p:cNvSpPr>
          <p:nvPr/>
        </p:nvSpPr>
        <p:spPr bwMode="auto">
          <a:xfrm>
            <a:off x="20283357" y="31828066"/>
            <a:ext cx="9648319" cy="6485453"/>
          </a:xfrm>
          <a:prstGeom prst="roundRect">
            <a:avLst>
              <a:gd name="adj" fmla="val 9120"/>
            </a:avLst>
          </a:prstGeom>
          <a:solidFill>
            <a:schemeClr val="bg1"/>
          </a:solidFill>
          <a:ln w="762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endParaRPr lang="en-US" sz="3600" dirty="0" smtClean="0"/>
          </a:p>
          <a:p>
            <a:pPr algn="just"/>
            <a:endParaRPr lang="en-US" sz="3600" dirty="0"/>
          </a:p>
          <a:p>
            <a:pPr algn="just"/>
            <a:endParaRPr lang="en-US" sz="3600" dirty="0" smtClean="0"/>
          </a:p>
          <a:p>
            <a:pPr algn="just"/>
            <a:endParaRPr lang="en-US" sz="3600" dirty="0"/>
          </a:p>
          <a:p>
            <a:pPr algn="just"/>
            <a:endParaRPr lang="en-US" sz="3600" dirty="0" smtClean="0"/>
          </a:p>
          <a:p>
            <a:pPr algn="just"/>
            <a:endParaRPr lang="en-US" sz="3600" dirty="0"/>
          </a:p>
          <a:p>
            <a:pPr algn="just"/>
            <a:endParaRPr lang="en-US" sz="3600" dirty="0" smtClean="0"/>
          </a:p>
          <a:p>
            <a:pPr algn="just"/>
            <a:endParaRPr lang="en-US" sz="3600" dirty="0"/>
          </a:p>
          <a:p>
            <a:pPr algn="just"/>
            <a:endParaRPr lang="en-US" sz="3600" dirty="0" smtClean="0"/>
          </a:p>
          <a:p>
            <a:pPr algn="just"/>
            <a:endParaRPr lang="en-US" sz="3600" dirty="0"/>
          </a:p>
          <a:p>
            <a:pPr algn="just"/>
            <a:endParaRPr lang="en-US" sz="3600" dirty="0"/>
          </a:p>
        </p:txBody>
      </p:sp>
      <p:sp>
        <p:nvSpPr>
          <p:cNvPr id="231" name="Text Box 148"/>
          <p:cNvSpPr txBox="1">
            <a:spLocks noChangeArrowheads="1"/>
          </p:cNvSpPr>
          <p:nvPr/>
        </p:nvSpPr>
        <p:spPr bwMode="auto">
          <a:xfrm>
            <a:off x="20264352" y="38779291"/>
            <a:ext cx="9692640" cy="3420428"/>
          </a:xfrm>
          <a:prstGeom prst="roundRect">
            <a:avLst>
              <a:gd name="adj" fmla="val 5540"/>
            </a:avLst>
          </a:prstGeom>
          <a:solidFill>
            <a:schemeClr val="bg1"/>
          </a:solidFill>
          <a:ln w="762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 algn="just"/>
            <a:r>
              <a:rPr lang="en-US" sz="3000" dirty="0" smtClean="0"/>
              <a:t> </a:t>
            </a:r>
          </a:p>
          <a:p>
            <a:pPr marL="457200" indent="-457200" algn="just"/>
            <a:endParaRPr lang="en-US" sz="3000" dirty="0"/>
          </a:p>
          <a:p>
            <a:pPr marL="457200" indent="-457200" algn="just"/>
            <a:endParaRPr lang="en-US" sz="3000" dirty="0" smtClean="0"/>
          </a:p>
          <a:p>
            <a:pPr marL="457200" indent="-457200" algn="just"/>
            <a:endParaRPr lang="en-US" sz="3000" dirty="0"/>
          </a:p>
          <a:p>
            <a:pPr marL="457200" indent="-457200" algn="just"/>
            <a:endParaRPr lang="en-US" sz="3000" dirty="0" smtClean="0"/>
          </a:p>
          <a:p>
            <a:pPr marL="457200" indent="-457200" algn="just"/>
            <a:endParaRPr lang="en-US" sz="3000" dirty="0"/>
          </a:p>
          <a:p>
            <a:pPr marL="457200" indent="-457200" algn="just"/>
            <a:endParaRPr lang="en-US" sz="3000" dirty="0"/>
          </a:p>
        </p:txBody>
      </p:sp>
      <p:sp>
        <p:nvSpPr>
          <p:cNvPr id="253" name="Text Placeholder 23"/>
          <p:cNvSpPr txBox="1">
            <a:spLocks/>
          </p:cNvSpPr>
          <p:nvPr/>
        </p:nvSpPr>
        <p:spPr>
          <a:xfrm>
            <a:off x="350837" y="5644966"/>
            <a:ext cx="9509760" cy="731520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</p:spPr>
        <p:txBody>
          <a:bodyPr vert="horz" lIns="365760" tIns="45720" rIns="91440" bIns="45720" rtlCol="0" anchor="ctr">
            <a:noAutofit/>
          </a:bodyPr>
          <a:lstStyle>
            <a:lvl1pPr marL="0" indent="0" algn="ctr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965" kern="1200" cap="none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marR="0" lvl="0" indent="0" algn="ctr" defTabSz="40359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ysClr val="window" lastClr="FFFFFF">
                  <a:lumMod val="65000"/>
                </a:sysClr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dirty="0">
                <a:solidFill>
                  <a:sysClr val="window" lastClr="FFFFFF"/>
                </a:solidFill>
                <a:latin typeface="Arial" panose="020B0604020202020204"/>
              </a:rPr>
              <a:t>Introduction</a:t>
            </a:r>
            <a:endParaRPr kumimoji="0" lang="en-US" sz="4965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6" name="Text Placeholder 23"/>
          <p:cNvSpPr txBox="1">
            <a:spLocks/>
          </p:cNvSpPr>
          <p:nvPr/>
        </p:nvSpPr>
        <p:spPr>
          <a:xfrm>
            <a:off x="10105962" y="5623719"/>
            <a:ext cx="9966960" cy="731520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</p:spPr>
        <p:txBody>
          <a:bodyPr vert="horz" lIns="365760" tIns="45720" rIns="91440" bIns="45720" rtlCol="0" anchor="ctr">
            <a:noAutofit/>
          </a:bodyPr>
          <a:lstStyle>
            <a:lvl1pPr marL="0" indent="0" algn="ctr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965" kern="1200" cap="none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marR="0" lvl="0" indent="0" algn="ctr" defTabSz="40359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ysClr val="window" lastClr="FFFFFF">
                  <a:lumMod val="65000"/>
                </a:sysClr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dirty="0">
                <a:solidFill>
                  <a:sysClr val="window" lastClr="FFFFFF"/>
                </a:solidFill>
                <a:latin typeface="Arial" panose="020B0604020202020204"/>
              </a:rPr>
              <a:t>Proposed Method</a:t>
            </a:r>
            <a:endParaRPr kumimoji="0" lang="en-US" sz="4965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7" name="Text Placeholder 23"/>
          <p:cNvSpPr txBox="1">
            <a:spLocks/>
          </p:cNvSpPr>
          <p:nvPr/>
        </p:nvSpPr>
        <p:spPr>
          <a:xfrm>
            <a:off x="20205237" y="5594130"/>
            <a:ext cx="9784080" cy="731520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</p:spPr>
        <p:txBody>
          <a:bodyPr vert="horz" lIns="365760" tIns="45720" rIns="91440" bIns="45720" rtlCol="0" anchor="ctr">
            <a:noAutofit/>
          </a:bodyPr>
          <a:lstStyle>
            <a:lvl1pPr marL="0" indent="0" algn="ctr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965" kern="1200" cap="none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marR="0" lvl="0" indent="0" algn="ctr" defTabSz="40359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ysClr val="window" lastClr="FFFFFF">
                  <a:lumMod val="65000"/>
                </a:sysClr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dirty="0">
                <a:solidFill>
                  <a:sysClr val="window" lastClr="FFFFFF"/>
                </a:solidFill>
                <a:latin typeface="Arial" panose="020B0604020202020204"/>
              </a:rPr>
              <a:t>Experimental Results</a:t>
            </a:r>
            <a:endParaRPr kumimoji="0" lang="en-US" sz="4965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9" name="Text Placeholder 23"/>
          <p:cNvSpPr txBox="1">
            <a:spLocks/>
          </p:cNvSpPr>
          <p:nvPr/>
        </p:nvSpPr>
        <p:spPr>
          <a:xfrm>
            <a:off x="20172912" y="38084919"/>
            <a:ext cx="9784080" cy="731520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</p:spPr>
        <p:txBody>
          <a:bodyPr vert="horz" lIns="365760" tIns="45720" rIns="91440" bIns="45720" rtlCol="0" anchor="ctr">
            <a:noAutofit/>
          </a:bodyPr>
          <a:lstStyle>
            <a:lvl1pPr marL="0" indent="0" algn="ctr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965" kern="1200" cap="none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marR="0" lvl="0" indent="0" algn="ctr" defTabSz="40359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ysClr val="window" lastClr="FFFFFF">
                  <a:lumMod val="65000"/>
                </a:sysClr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dirty="0">
                <a:solidFill>
                  <a:sysClr val="window" lastClr="FFFFFF"/>
                </a:solidFill>
                <a:latin typeface="Arial" panose="020B0604020202020204"/>
              </a:rPr>
              <a:t>References</a:t>
            </a:r>
            <a:endParaRPr kumimoji="0" lang="en-US" sz="4965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327264" y="13272572"/>
            <a:ext cx="18473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endParaRPr lang="ar-EG" dirty="0"/>
          </a:p>
        </p:txBody>
      </p:sp>
      <p:sp>
        <p:nvSpPr>
          <p:cNvPr id="117" name="Text Placeholder 23"/>
          <p:cNvSpPr txBox="1">
            <a:spLocks/>
          </p:cNvSpPr>
          <p:nvPr/>
        </p:nvSpPr>
        <p:spPr>
          <a:xfrm>
            <a:off x="20205977" y="31333599"/>
            <a:ext cx="9784080" cy="731520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</p:spPr>
        <p:txBody>
          <a:bodyPr vert="horz" lIns="365760" tIns="45720" rIns="91440" bIns="45720" rtlCol="0" anchor="ctr">
            <a:noAutofit/>
          </a:bodyPr>
          <a:lstStyle>
            <a:lvl1pPr marL="0" indent="0" algn="ctr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965" kern="1200" cap="none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marR="0" lvl="0" indent="0" algn="ctr" defTabSz="40359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ysClr val="window" lastClr="FFFFFF">
                  <a:lumMod val="65000"/>
                </a:sysClr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dirty="0">
                <a:solidFill>
                  <a:sysClr val="window" lastClr="FFFFFF"/>
                </a:solidFill>
                <a:latin typeface="Arial" panose="020B0604020202020204"/>
              </a:rPr>
              <a:t>Conclusion</a:t>
            </a:r>
            <a:endParaRPr kumimoji="0" lang="en-US" sz="4965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18" name="Text Placeholder 23"/>
          <p:cNvSpPr txBox="1">
            <a:spLocks/>
          </p:cNvSpPr>
          <p:nvPr/>
        </p:nvSpPr>
        <p:spPr>
          <a:xfrm>
            <a:off x="168899" y="19954695"/>
            <a:ext cx="9784080" cy="731520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</p:spPr>
        <p:txBody>
          <a:bodyPr vert="horz" lIns="365760" tIns="45720" rIns="91440" bIns="45720" rtlCol="0" anchor="ctr">
            <a:noAutofit/>
          </a:bodyPr>
          <a:lstStyle>
            <a:lvl1pPr marL="0" indent="0" algn="ctr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4965" kern="1200" cap="none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035991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5517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marR="0" lvl="0" indent="0" algn="ctr" defTabSz="40359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ysClr val="window" lastClr="FFFFFF">
                  <a:lumMod val="65000"/>
                </a:sysClr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dirty="0">
                <a:solidFill>
                  <a:sysClr val="window" lastClr="FFFFFF"/>
                </a:solidFill>
                <a:latin typeface="Arial" panose="020B0604020202020204"/>
              </a:rPr>
              <a:t>Background</a:t>
            </a:r>
            <a:endParaRPr kumimoji="0" lang="en-US" sz="4965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254" name="Picture 253">
            <a:extLst>
              <a:ext uri="{FF2B5EF4-FFF2-40B4-BE49-F238E27FC236}">
                <a16:creationId xmlns="" xmlns:a16="http://schemas.microsoft.com/office/drawing/2014/main" id="{F7ACD36C-9284-4E0D-A6B3-ADA925325D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228" y="67939"/>
            <a:ext cx="5127009" cy="502238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618215" y="137319"/>
            <a:ext cx="3603022" cy="1528551"/>
          </a:xfrm>
          <a:prstGeom prst="rect">
            <a:avLst/>
          </a:prstGeom>
        </p:spPr>
      </p:pic>
      <p:pic>
        <p:nvPicPr>
          <p:cNvPr id="110" name="Image 109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868438" y="1747298"/>
            <a:ext cx="3200400" cy="134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6" name="Picture 7" descr="logo3"/>
          <p:cNvPicPr/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868438" y="3487058"/>
            <a:ext cx="3276599" cy="1247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8656637" y="213519"/>
            <a:ext cx="143479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3600" b="1" dirty="0">
                <a:solidFill>
                  <a:srgbClr val="1F497D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The </a:t>
            </a:r>
            <a:r>
              <a:rPr lang="en-US" sz="3600" b="1" dirty="0">
                <a:solidFill>
                  <a:srgbClr val="1F497D"/>
                </a:solidFill>
                <a:ea typeface="Times New Roman" panose="02020603050405020304" pitchFamily="18" charset="0"/>
              </a:rPr>
              <a:t>30</a:t>
            </a:r>
            <a:r>
              <a:rPr lang="en-US" sz="3600" b="1" baseline="30000" dirty="0">
                <a:solidFill>
                  <a:srgbClr val="1F497D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th</a:t>
            </a:r>
            <a:r>
              <a:rPr lang="en-US" sz="3600" b="1" dirty="0">
                <a:solidFill>
                  <a:srgbClr val="1F497D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International Conference on Microelectronics (ICM 2018)</a:t>
            </a:r>
            <a:endParaRPr lang="fr-FR" sz="3600" dirty="0"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5571</TotalTime>
  <Words>35</Words>
  <Application>Microsoft Office PowerPoint</Application>
  <PresentationFormat>Personnalisé</PresentationFormat>
  <Paragraphs>151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Bodoni Poster</vt:lpstr>
      <vt:lpstr>Cambria</vt:lpstr>
      <vt:lpstr>Times New Roman</vt:lpstr>
      <vt:lpstr>Blank Presentation</vt:lpstr>
      <vt:lpstr>Présentation PowerPoint</vt:lpstr>
    </vt:vector>
  </TitlesOfParts>
  <Company>Graphicsland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research poster template</dc:title>
  <dc:subject>How To Make A Scientific Poster</dc:subject>
  <dc:creator>Graphicsland/MakeSigns.com</dc:creator>
  <cp:keywords>scientific, research, template, custom, poster, presentation, symposium, printing, PowerPoint, create, design, example, sample, download</cp:keywords>
  <dc:description>Download our scientific poster templates at no cost to you and get one step closer to making a great research poster.</dc:description>
  <cp:lastModifiedBy>amina</cp:lastModifiedBy>
  <cp:revision>505</cp:revision>
  <cp:lastPrinted>2006-11-15T16:04:57Z</cp:lastPrinted>
  <dcterms:created xsi:type="dcterms:W3CDTF">1997-10-24T05:44:18Z</dcterms:created>
  <dcterms:modified xsi:type="dcterms:W3CDTF">2018-12-09T12:44:42Z</dcterms:modified>
  <cp:category>templates for scientific poster</cp:category>
</cp:coreProperties>
</file>